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29.05.2020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430" y="2492896"/>
            <a:ext cx="79928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«Веселые   старты»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33980900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фото веселые старты\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799288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35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фото веселые старты\IMG-20200528-WA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993" y="116632"/>
            <a:ext cx="7951503" cy="662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25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то веселые старты\веселые старты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7920880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59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фото веселые старты\веселые старты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7992888" cy="6537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59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фото веселые старты\веселые старт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7992888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4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фото веселые старты\веселые старты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799288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201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фото веселые старты\веселые старты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7992887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03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фото веселые старты\вс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7920880" cy="662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25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фото веселые старты\вс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7992888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50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фото веселые старты\вс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6632"/>
            <a:ext cx="7992888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06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</TotalTime>
  <Words>4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2020-05-29T06:56:22Z</dcterms:created>
  <dcterms:modified xsi:type="dcterms:W3CDTF">2020-05-29T07:14:36Z</dcterms:modified>
</cp:coreProperties>
</file>